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72163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721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0.jpg"/><Relationship Id="rId5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6.jp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8.jpg"/><Relationship Id="rId5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WEST COAST</a:t>
            </a:r>
            <a:br>
              <a:rPr lang="en" sz="4800">
                <a:solidFill>
                  <a:schemeClr val="accent1"/>
                </a:solidFill>
              </a:rPr>
            </a:br>
            <a:r>
              <a:rPr lang="en" sz="4800">
                <a:solidFill>
                  <a:schemeClr val="accent1"/>
                </a:solidFill>
              </a:rPr>
              <a:t>ROAD TRIP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Name • Sept 20XX</a:t>
            </a:r>
            <a:endParaRPr/>
          </a:p>
        </p:txBody>
      </p:sp>
      <p:pic>
        <p:nvPicPr>
          <p:cNvPr descr="Looking down on waves breaking against rock formation" id="60" name="Google Shape;60;p13"/>
          <p:cNvPicPr preferRelativeResize="0"/>
          <p:nvPr/>
        </p:nvPicPr>
        <p:blipFill rotWithShape="1">
          <a:blip r:embed="rId3">
            <a:alphaModFix/>
          </a:blip>
          <a:srcRect b="0" l="43436" r="9328" t="2742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61" name="Google Shape;61;p13"/>
          <p:cNvPicPr preferRelativeResize="0"/>
          <p:nvPr/>
        </p:nvPicPr>
        <p:blipFill rotWithShape="1">
          <a:blip r:embed="rId4">
            <a:alphaModFix/>
          </a:blip>
          <a:srcRect b="1390" l="47051" r="17029" t="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62" name="Google Shape;62;p13"/>
          <p:cNvPicPr preferRelativeResize="0"/>
          <p:nvPr/>
        </p:nvPicPr>
        <p:blipFill rotWithShape="1">
          <a:blip r:embed="rId5">
            <a:alphaModFix/>
          </a:blip>
          <a:srcRect b="0" l="10919" r="34234" t="0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s towards foggy Golden Gate Bridge from cliff"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35438" r="9015" t="0"/>
          <a:stretch/>
        </p:blipFill>
        <p:spPr>
          <a:xfrm>
            <a:off x="76200" y="76200"/>
            <a:ext cx="5969697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4294967295" type="body"/>
          </p:nvPr>
        </p:nvSpPr>
        <p:spPr>
          <a:xfrm>
            <a:off x="229675" y="2491675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Closeup of branch with some small yellow leaves" id="123" name="Google Shape;123;p22"/>
          <p:cNvPicPr preferRelativeResize="0"/>
          <p:nvPr/>
        </p:nvPicPr>
        <p:blipFill rotWithShape="1">
          <a:blip r:embed="rId4">
            <a:alphaModFix/>
          </a:blip>
          <a:srcRect b="0" l="0" r="20121" t="0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veral empty coffee mugs and tea cups on a table at a cafe" id="124" name="Google Shape;124;p22"/>
          <p:cNvPicPr preferRelativeResize="0"/>
          <p:nvPr/>
        </p:nvPicPr>
        <p:blipFill rotWithShape="1">
          <a:blip r:embed="rId5">
            <a:alphaModFix/>
          </a:blip>
          <a:srcRect b="0" l="20172" r="0" t="0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Jagged-edged wooden walkway towards water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r with large backpack looking out over mountains"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ger on paved mountain highway running towards sunset" id="70" name="Google Shape;70;p14"/>
          <p:cNvPicPr preferRelativeResize="0"/>
          <p:nvPr/>
        </p:nvPicPr>
        <p:blipFill rotWithShape="1">
          <a:blip r:embed="rId5">
            <a:alphaModFix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 HOURS.</a:t>
            </a:r>
            <a:br>
              <a:rPr lang="en"/>
            </a:br>
            <a:r>
              <a:rPr lang="en"/>
              <a:t>4 HUMANS. </a:t>
            </a:r>
            <a:br>
              <a:rPr lang="en"/>
            </a:br>
            <a:r>
              <a:rPr lang="en"/>
              <a:t>1 CAR. 3 DOGS.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Beach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6:28am</a:t>
            </a:r>
            <a:endParaRPr/>
          </a:p>
        </p:txBody>
      </p:sp>
      <p:pic>
        <p:nvPicPr>
          <p:cNvPr descr="Sepia-toned image of lifeguard stand on beach in front of calm body of water" id="82" name="Google Shape;82;p16"/>
          <p:cNvPicPr preferRelativeResize="0"/>
          <p:nvPr/>
        </p:nvPicPr>
        <p:blipFill rotWithShape="1">
          <a:blip r:embed="rId3">
            <a:alphaModFix/>
          </a:blip>
          <a:srcRect b="12850" l="19639" r="32966" t="7181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fboard alone on beach at sunset" id="87" name="Google Shape;87;p17"/>
          <p:cNvPicPr preferRelativeResize="0"/>
          <p:nvPr/>
        </p:nvPicPr>
        <p:blipFill rotWithShape="1">
          <a:blip r:embed="rId3">
            <a:alphaModFix/>
          </a:blip>
          <a:srcRect b="3532" l="0" r="0" t="21465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Malibu sunset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ohette of trees and campers against bright starry night sky"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22396" t="2780"/>
          <a:stretch/>
        </p:blipFill>
        <p:spPr>
          <a:xfrm>
            <a:off x="76200" y="76200"/>
            <a:ext cx="2959494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e stand up paddle boarding man in the middle of a body of water" id="94" name="Google Shape;94;p18"/>
          <p:cNvPicPr preferRelativeResize="0"/>
          <p:nvPr/>
        </p:nvPicPr>
        <p:blipFill rotWithShape="1">
          <a:blip r:embed="rId4">
            <a:alphaModFix/>
          </a:blip>
          <a:srcRect b="1584" l="2505" r="0" t="44135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ng woman wearing a white talk to and shorts holding a feather in each hand walking in the desert" id="95" name="Google Shape;95;p18"/>
          <p:cNvPicPr preferRelativeResize="0"/>
          <p:nvPr/>
        </p:nvPicPr>
        <p:blipFill rotWithShape="1">
          <a:blip r:embed="rId5">
            <a:alphaModFix/>
          </a:blip>
          <a:srcRect b="1531" l="2816" r="19814" t="1531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311700" y="40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Pacific Coast Highway</a:t>
            </a:r>
            <a:endParaRPr/>
          </a:p>
        </p:txBody>
      </p:sp>
      <p:pic>
        <p:nvPicPr>
          <p:cNvPr descr="Tops of palm trees against blue sky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7841" r="15359" t="6120"/>
          <a:stretch/>
        </p:blipFill>
        <p:spPr>
          <a:xfrm>
            <a:off x="83275" y="13659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down on coastline from a cliff" id="102" name="Google Shape;102;p19"/>
          <p:cNvPicPr preferRelativeResize="0"/>
          <p:nvPr/>
        </p:nvPicPr>
        <p:blipFill rotWithShape="1">
          <a:blip r:embed="rId4">
            <a:alphaModFix/>
          </a:blip>
          <a:srcRect b="8378" l="0" r="23283" t="44737"/>
          <a:stretch/>
        </p:blipFill>
        <p:spPr>
          <a:xfrm>
            <a:off x="3098025" y="1365900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up of lower legs wearing gray skinny jeans and hiking boots on rugged terrain" id="103" name="Google Shape;103;p19"/>
          <p:cNvPicPr preferRelativeResize="0"/>
          <p:nvPr/>
        </p:nvPicPr>
        <p:blipFill rotWithShape="1">
          <a:blip r:embed="rId5">
            <a:alphaModFix/>
          </a:blip>
          <a:srcRect b="31868" l="22046" r="25285" t="10907"/>
          <a:stretch/>
        </p:blipFill>
        <p:spPr>
          <a:xfrm>
            <a:off x="6112750" y="1365900"/>
            <a:ext cx="2959498" cy="2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 on waves breaking against rock formation"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23283" t="2742"/>
          <a:stretch/>
        </p:blipFill>
        <p:spPr>
          <a:xfrm>
            <a:off x="82050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109" name="Google Shape;109;p20"/>
          <p:cNvPicPr preferRelativeResize="0"/>
          <p:nvPr/>
        </p:nvPicPr>
        <p:blipFill rotWithShape="1">
          <a:blip r:embed="rId4">
            <a:alphaModFix/>
          </a:blip>
          <a:srcRect b="2742" l="21232" r="21226" t="0"/>
          <a:stretch/>
        </p:blipFill>
        <p:spPr>
          <a:xfrm>
            <a:off x="3092251" y="70650"/>
            <a:ext cx="2959503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110" name="Google Shape;110;p20"/>
          <p:cNvPicPr preferRelativeResize="0"/>
          <p:nvPr/>
        </p:nvPicPr>
        <p:blipFill rotWithShape="1">
          <a:blip r:embed="rId5">
            <a:alphaModFix/>
          </a:blip>
          <a:srcRect b="0" l="10921" r="0" t="0"/>
          <a:stretch/>
        </p:blipFill>
        <p:spPr>
          <a:xfrm>
            <a:off x="6102449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ves rolling onto beach at sunset with mountains in the background"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40543" r="0" t="0"/>
          <a:stretch/>
        </p:blipFill>
        <p:spPr>
          <a:xfrm>
            <a:off x="76196" y="76200"/>
            <a:ext cx="4442400" cy="5002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up through forest of skinny-trunked trees with lush green leafy tops"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20354" r="20442" t="0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